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1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2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8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5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4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3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9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F1869-507D-411C-89C9-0ED12B6D2B34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B926-D4A1-46CD-92EE-135B265DB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</a:t>
            </a:r>
            <a:r>
              <a:rPr lang="en-US" smtClean="0"/>
              <a:t>erbs </a:t>
            </a:r>
            <a:r>
              <a:rPr lang="en-US" dirty="0" smtClean="0"/>
              <a:t>31-45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6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4572000" y="59436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acheter</a:t>
            </a:r>
            <a:endParaRPr lang="en-US" sz="4400" dirty="0"/>
          </a:p>
        </p:txBody>
      </p:sp>
      <p:pic>
        <p:nvPicPr>
          <p:cNvPr id="17410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16989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344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2743200" y="60960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arriver</a:t>
            </a:r>
          </a:p>
        </p:txBody>
      </p:sp>
      <p:pic>
        <p:nvPicPr>
          <p:cNvPr id="1945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315200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282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261513" y="57912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téléphoner</a:t>
            </a:r>
            <a:endParaRPr lang="en-US" sz="4400" dirty="0"/>
          </a:p>
        </p:txBody>
      </p:sp>
      <p:pic>
        <p:nvPicPr>
          <p:cNvPr id="20482" name="Picture 2" descr="thPXJR4D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511"/>
            <a:ext cx="6324600" cy="520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940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029803" y="5867400"/>
            <a:ext cx="609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gagner</a:t>
            </a:r>
            <a:endParaRPr lang="en-US" sz="4400" dirty="0"/>
          </a:p>
        </p:txBody>
      </p:sp>
      <p:pic>
        <p:nvPicPr>
          <p:cNvPr id="21506" name="Picture 2" descr="thUPIWMK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6553200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535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352800" y="5867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trouver</a:t>
            </a:r>
            <a:endParaRPr lang="en-US" sz="4400" dirty="0"/>
          </a:p>
        </p:txBody>
      </p:sp>
      <p:pic>
        <p:nvPicPr>
          <p:cNvPr id="22530" name="Picture 2" descr="Image result for looking through messy clo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1588"/>
            <a:ext cx="8565579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2926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495800" y="5943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penser</a:t>
            </a:r>
            <a:endParaRPr lang="en-US" sz="4400" dirty="0"/>
          </a:p>
        </p:txBody>
      </p:sp>
      <p:pic>
        <p:nvPicPr>
          <p:cNvPr id="24578" name="Picture 2" descr="th8NY67S8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824" y="-1589"/>
            <a:ext cx="7775576" cy="5861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23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895600" y="5715000"/>
            <a:ext cx="662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préparer</a:t>
            </a:r>
            <a:endParaRPr lang="en-US" sz="4400" dirty="0"/>
          </a:p>
        </p:txBody>
      </p:sp>
      <p:pic>
        <p:nvPicPr>
          <p:cNvPr id="25602" name="Picture 2" descr="Image result for mix with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558534"/>
            <a:ext cx="7159625" cy="4748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4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038599" y="5791200"/>
            <a:ext cx="6248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desirer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 flipV="1">
            <a:off x="4639953" y="5813946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037" y="228600"/>
            <a:ext cx="4532763" cy="453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5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200400" y="5486400"/>
            <a:ext cx="5791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parler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4800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9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971800" y="47244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demander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533400"/>
            <a:ext cx="26765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22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429000" y="53340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habiter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38200"/>
            <a:ext cx="6248400" cy="367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8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819400" y="57150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garder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4" y="609601"/>
            <a:ext cx="7272866" cy="5035061"/>
          </a:xfrm>
          <a:prstGeom prst="rect">
            <a:avLst/>
          </a:prstGeom>
        </p:spPr>
      </p:pic>
      <p:sp>
        <p:nvSpPr>
          <p:cNvPr id="8" name="Flowchart: Manual Operation 7"/>
          <p:cNvSpPr/>
          <p:nvPr/>
        </p:nvSpPr>
        <p:spPr>
          <a:xfrm>
            <a:off x="4343400" y="1219200"/>
            <a:ext cx="5257800" cy="3276600"/>
          </a:xfrm>
          <a:prstGeom prst="flowChartManualOpe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574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486400" y="58674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/>
              <a:t>donner</a:t>
            </a:r>
          </a:p>
        </p:txBody>
      </p:sp>
      <p:pic>
        <p:nvPicPr>
          <p:cNvPr id="14338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1"/>
            <a:ext cx="4800600" cy="5108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660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200400" y="5943600"/>
            <a:ext cx="701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préférer</a:t>
            </a:r>
            <a:endParaRPr lang="en-US" sz="4400" dirty="0"/>
          </a:p>
        </p:txBody>
      </p:sp>
      <p:pic>
        <p:nvPicPr>
          <p:cNvPr id="15362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728" y="3048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197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657600" y="59436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err="1"/>
              <a:t>nager</a:t>
            </a:r>
            <a:endParaRPr lang="en-US" sz="4400" dirty="0"/>
          </a:p>
        </p:txBody>
      </p:sp>
      <p:pic>
        <p:nvPicPr>
          <p:cNvPr id="16386" name="Picture 2" descr="th?&amp;id=O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7543800" cy="5020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79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Verbs 31-45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E1B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verbs 31-45</dc:title>
  <dc:creator>Ahl, Stephan</dc:creator>
  <cp:lastModifiedBy>Ahl, Stephan</cp:lastModifiedBy>
  <cp:revision>2</cp:revision>
  <dcterms:created xsi:type="dcterms:W3CDTF">2017-01-29T15:42:31Z</dcterms:created>
  <dcterms:modified xsi:type="dcterms:W3CDTF">2017-01-29T15:42:56Z</dcterms:modified>
</cp:coreProperties>
</file>